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5" r:id="rId1"/>
  </p:sldMasterIdLst>
  <p:notesMasterIdLst>
    <p:notesMasterId r:id="rId7"/>
  </p:notesMasterIdLst>
  <p:sldIdLst>
    <p:sldId id="256" r:id="rId2"/>
    <p:sldId id="265" r:id="rId3"/>
    <p:sldId id="259" r:id="rId4"/>
    <p:sldId id="260" r:id="rId5"/>
    <p:sldId id="262" r:id="rId6"/>
  </p:sldIdLst>
  <p:sldSz cx="9144000" cy="5143500" type="screen16x9"/>
  <p:notesSz cx="6858000" cy="9144000"/>
  <p:embeddedFontLst>
    <p:embeddedFont>
      <p:font typeface="IBM Plex Sans" panose="020B0503050203000203" pitchFamily="34" charset="0"/>
      <p:regular r:id="rId8"/>
      <p:bold r:id="rId9"/>
      <p:italic r:id="rId10"/>
      <p:boldItalic r:id="rId11"/>
    </p:embeddedFont>
    <p:embeddedFont>
      <p:font typeface="IBM Plex Sans Medium" panose="020B0603050203000203" pitchFamily="34" charset="0"/>
      <p:regular r:id="rId12"/>
      <p:bold r:id="rId13"/>
      <p:italic r:id="rId14"/>
      <p:boldItalic r:id="rId15"/>
    </p:embeddedFont>
    <p:embeddedFont>
      <p:font typeface="Open Sans" pitchFamily="2"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B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F82D7D-0205-4351-B5A0-CA8F51217C75}">
  <a:tblStyle styleId="{3CF82D7D-0205-4351-B5A0-CA8F51217C7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50" d="100"/>
          <a:sy n="150" d="100"/>
        </p:scale>
        <p:origin x="1276"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tableStyles" Target="tableStyle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8" name="Google Shape;58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f38a612b63_1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f38a612b63_1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37fc7cce3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5" name="Google Shape;655;g137fc7cce3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bd6c00e730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6" name="Google Shape;686;gbd6c00e730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bg1"/>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954800" y="1094250"/>
            <a:ext cx="3090300" cy="22779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4954800" y="3372150"/>
            <a:ext cx="3090300" cy="6771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p:nvPr/>
        </p:nvSpPr>
        <p:spPr>
          <a:xfrm rot="10800000" flipH="1">
            <a:off x="-406075" y="-598225"/>
            <a:ext cx="2711400" cy="27114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3"/>
          <p:cNvSpPr/>
          <p:nvPr/>
        </p:nvSpPr>
        <p:spPr>
          <a:xfrm>
            <a:off x="849300" y="515400"/>
            <a:ext cx="7445400" cy="4112700"/>
          </a:xfrm>
          <a:prstGeom prst="snip2DiagRect">
            <a:avLst>
              <a:gd name="adj1" fmla="val 0"/>
              <a:gd name="adj2" fmla="val 16667"/>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3297400" y="1352425"/>
            <a:ext cx="4319100" cy="17238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title" idx="2" hasCustomPrompt="1"/>
          </p:nvPr>
        </p:nvSpPr>
        <p:spPr>
          <a:xfrm>
            <a:off x="1527500" y="2146350"/>
            <a:ext cx="1639500" cy="841800"/>
          </a:xfrm>
          <a:prstGeom prst="rect">
            <a:avLst/>
          </a:prstGeom>
          <a:effectLst>
            <a:outerShdw blurRad="142875"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 name="Google Shape;16;p3"/>
          <p:cNvSpPr txBox="1">
            <a:spLocks noGrp="1"/>
          </p:cNvSpPr>
          <p:nvPr>
            <p:ph type="subTitle" idx="1"/>
          </p:nvPr>
        </p:nvSpPr>
        <p:spPr>
          <a:xfrm>
            <a:off x="3297400" y="3015800"/>
            <a:ext cx="30687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 name="Google Shape;17;p3"/>
          <p:cNvSpPr/>
          <p:nvPr/>
        </p:nvSpPr>
        <p:spPr>
          <a:xfrm>
            <a:off x="5328350" y="3015800"/>
            <a:ext cx="4685100" cy="46851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 name="Google Shape;18;p3"/>
          <p:cNvGrpSpPr/>
          <p:nvPr/>
        </p:nvGrpSpPr>
        <p:grpSpPr>
          <a:xfrm>
            <a:off x="1765267" y="783850"/>
            <a:ext cx="1160092" cy="63948"/>
            <a:chOff x="3779200" y="1371600"/>
            <a:chExt cx="1992600" cy="109500"/>
          </a:xfrm>
        </p:grpSpPr>
        <p:sp>
          <p:nvSpPr>
            <p:cNvPr id="19" name="Google Shape;19;p3"/>
            <p:cNvSpPr/>
            <p:nvPr/>
          </p:nvSpPr>
          <p:spPr>
            <a:xfrm>
              <a:off x="377920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415582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453244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490906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528568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566230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a:off x="4819925" y="4070513"/>
            <a:ext cx="4324075" cy="899525"/>
            <a:chOff x="-55375" y="2531100"/>
            <a:chExt cx="4324075" cy="899525"/>
          </a:xfrm>
        </p:grpSpPr>
        <p:sp>
          <p:nvSpPr>
            <p:cNvPr id="26" name="Google Shape;26;p3"/>
            <p:cNvSpPr/>
            <p:nvPr/>
          </p:nvSpPr>
          <p:spPr>
            <a:xfrm>
              <a:off x="88975" y="2531100"/>
              <a:ext cx="4179725" cy="723025"/>
            </a:xfrm>
            <a:custGeom>
              <a:avLst/>
              <a:gdLst/>
              <a:ahLst/>
              <a:cxnLst/>
              <a:rect l="l" t="t" r="r" b="b"/>
              <a:pathLst>
                <a:path w="167189" h="28921" fill="none" extrusionOk="0">
                  <a:moveTo>
                    <a:pt x="1" y="28921"/>
                  </a:moveTo>
                  <a:lnTo>
                    <a:pt x="23813" y="5120"/>
                  </a:lnTo>
                  <a:lnTo>
                    <a:pt x="85476" y="5120"/>
                  </a:lnTo>
                  <a:lnTo>
                    <a:pt x="90572" y="0"/>
                  </a:lnTo>
                  <a:lnTo>
                    <a:pt x="167189" y="0"/>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55375" y="3245775"/>
              <a:ext cx="184575" cy="184850"/>
            </a:xfrm>
            <a:custGeom>
              <a:avLst/>
              <a:gdLst/>
              <a:ahLst/>
              <a:cxnLst/>
              <a:rect l="l" t="t" r="r" b="b"/>
              <a:pathLst>
                <a:path w="7383" h="7394" fill="none" extrusionOk="0">
                  <a:moveTo>
                    <a:pt x="0" y="3691"/>
                  </a:moveTo>
                  <a:cubicBezTo>
                    <a:pt x="0" y="1655"/>
                    <a:pt x="1644" y="0"/>
                    <a:pt x="3691" y="0"/>
                  </a:cubicBezTo>
                  <a:cubicBezTo>
                    <a:pt x="5727" y="0"/>
                    <a:pt x="7382" y="1655"/>
                    <a:pt x="7382" y="3691"/>
                  </a:cubicBezTo>
                  <a:cubicBezTo>
                    <a:pt x="7382" y="5727"/>
                    <a:pt x="5727" y="7382"/>
                    <a:pt x="3691" y="7382"/>
                  </a:cubicBezTo>
                  <a:cubicBezTo>
                    <a:pt x="1644" y="7394"/>
                    <a:pt x="0" y="5751"/>
                    <a:pt x="0" y="3691"/>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28;p3"/>
          <p:cNvGrpSpPr/>
          <p:nvPr/>
        </p:nvGrpSpPr>
        <p:grpSpPr>
          <a:xfrm flipH="1">
            <a:off x="60" y="250384"/>
            <a:ext cx="4954238" cy="886972"/>
            <a:chOff x="1358103" y="3291921"/>
            <a:chExt cx="3368397" cy="603054"/>
          </a:xfrm>
        </p:grpSpPr>
        <p:sp>
          <p:nvSpPr>
            <p:cNvPr id="29" name="Google Shape;29;p3"/>
            <p:cNvSpPr/>
            <p:nvPr/>
          </p:nvSpPr>
          <p:spPr>
            <a:xfrm>
              <a:off x="1483200" y="3347875"/>
              <a:ext cx="3243300" cy="547100"/>
            </a:xfrm>
            <a:custGeom>
              <a:avLst/>
              <a:gdLst/>
              <a:ahLst/>
              <a:cxnLst/>
              <a:rect l="l" t="t" r="r" b="b"/>
              <a:pathLst>
                <a:path w="129732" h="21884" fill="none" extrusionOk="0">
                  <a:moveTo>
                    <a:pt x="129731" y="11311"/>
                  </a:moveTo>
                  <a:lnTo>
                    <a:pt x="100335" y="11311"/>
                  </a:lnTo>
                  <a:lnTo>
                    <a:pt x="89738" y="21884"/>
                  </a:lnTo>
                  <a:lnTo>
                    <a:pt x="34529" y="21884"/>
                  </a:lnTo>
                  <a:lnTo>
                    <a:pt x="12633" y="0"/>
                  </a:lnTo>
                  <a:lnTo>
                    <a:pt x="1" y="0"/>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1358103" y="3291921"/>
              <a:ext cx="125123" cy="125328"/>
            </a:xfrm>
            <a:custGeom>
              <a:avLst/>
              <a:gdLst/>
              <a:ahLst/>
              <a:cxnLst/>
              <a:rect l="l" t="t" r="r" b="b"/>
              <a:pathLst>
                <a:path w="7383" h="7394" fill="none" extrusionOk="0">
                  <a:moveTo>
                    <a:pt x="1" y="3691"/>
                  </a:moveTo>
                  <a:cubicBezTo>
                    <a:pt x="1" y="1643"/>
                    <a:pt x="1644" y="0"/>
                    <a:pt x="3692" y="0"/>
                  </a:cubicBezTo>
                  <a:cubicBezTo>
                    <a:pt x="5728" y="0"/>
                    <a:pt x="7383" y="1643"/>
                    <a:pt x="7383" y="3691"/>
                  </a:cubicBezTo>
                  <a:cubicBezTo>
                    <a:pt x="7383" y="5727"/>
                    <a:pt x="5728" y="7382"/>
                    <a:pt x="3692" y="7382"/>
                  </a:cubicBezTo>
                  <a:cubicBezTo>
                    <a:pt x="1644" y="7394"/>
                    <a:pt x="1" y="5727"/>
                    <a:pt x="1" y="3691"/>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3"/>
          <p:cNvGrpSpPr/>
          <p:nvPr/>
        </p:nvGrpSpPr>
        <p:grpSpPr>
          <a:xfrm>
            <a:off x="8339918" y="228501"/>
            <a:ext cx="534767" cy="286894"/>
            <a:chOff x="773350" y="518000"/>
            <a:chExt cx="2757950" cy="1479600"/>
          </a:xfrm>
        </p:grpSpPr>
        <p:sp>
          <p:nvSpPr>
            <p:cNvPr id="32" name="Google Shape;32;p3"/>
            <p:cNvSpPr/>
            <p:nvPr/>
          </p:nvSpPr>
          <p:spPr>
            <a:xfrm>
              <a:off x="2582700"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1678025"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a:off x="773350"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9"/>
          <p:cNvSpPr txBox="1">
            <a:spLocks noGrp="1"/>
          </p:cNvSpPr>
          <p:nvPr>
            <p:ph type="title"/>
          </p:nvPr>
        </p:nvSpPr>
        <p:spPr>
          <a:xfrm>
            <a:off x="1204500" y="1289350"/>
            <a:ext cx="45912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2" name="Google Shape;102;p9"/>
          <p:cNvSpPr txBox="1">
            <a:spLocks noGrp="1"/>
          </p:cNvSpPr>
          <p:nvPr>
            <p:ph type="subTitle" idx="1"/>
          </p:nvPr>
        </p:nvSpPr>
        <p:spPr>
          <a:xfrm>
            <a:off x="1204500" y="2131150"/>
            <a:ext cx="4591200" cy="156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 name="Google Shape;103;p9"/>
          <p:cNvSpPr/>
          <p:nvPr/>
        </p:nvSpPr>
        <p:spPr>
          <a:xfrm>
            <a:off x="5795700" y="2432525"/>
            <a:ext cx="4685100" cy="46851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4" name="Google Shape;104;p9"/>
          <p:cNvPicPr preferRelativeResize="0"/>
          <p:nvPr/>
        </p:nvPicPr>
        <p:blipFill>
          <a:blip r:embed="rId3">
            <a:alphaModFix/>
          </a:blip>
          <a:stretch>
            <a:fillRect/>
          </a:stretch>
        </p:blipFill>
        <p:spPr>
          <a:xfrm rot="5400000">
            <a:off x="6266878" y="857225"/>
            <a:ext cx="3268650" cy="1980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 of contents 1">
  <p:cSld name="BLANK_1_1_1_1_1_1_1">
    <p:bg>
      <p:bgPr>
        <a:solidFill>
          <a:schemeClr val="bg1"/>
        </a:solidFill>
        <a:effectLst/>
      </p:bgPr>
    </p:bg>
    <p:spTree>
      <p:nvGrpSpPr>
        <p:cNvPr id="1" name="Shape 128"/>
        <p:cNvGrpSpPr/>
        <p:nvPr/>
      </p:nvGrpSpPr>
      <p:grpSpPr>
        <a:xfrm>
          <a:off x="0" y="0"/>
          <a:ext cx="0" cy="0"/>
          <a:chOff x="0" y="0"/>
          <a:chExt cx="0" cy="0"/>
        </a:xfrm>
      </p:grpSpPr>
      <p:sp>
        <p:nvSpPr>
          <p:cNvPr id="129" name="Google Shape;129;p14"/>
          <p:cNvSpPr/>
          <p:nvPr/>
        </p:nvSpPr>
        <p:spPr>
          <a:xfrm>
            <a:off x="5824775" y="-1199575"/>
            <a:ext cx="4685100" cy="46851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4"/>
          <p:cNvGrpSpPr/>
          <p:nvPr/>
        </p:nvGrpSpPr>
        <p:grpSpPr>
          <a:xfrm flipH="1">
            <a:off x="191" y="180418"/>
            <a:ext cx="2598996" cy="484774"/>
            <a:chOff x="1298650" y="3255600"/>
            <a:chExt cx="3427850" cy="639375"/>
          </a:xfrm>
        </p:grpSpPr>
        <p:sp>
          <p:nvSpPr>
            <p:cNvPr id="131" name="Google Shape;131;p14"/>
            <p:cNvSpPr/>
            <p:nvPr/>
          </p:nvSpPr>
          <p:spPr>
            <a:xfrm>
              <a:off x="1483200" y="3347875"/>
              <a:ext cx="3243300" cy="547100"/>
            </a:xfrm>
            <a:custGeom>
              <a:avLst/>
              <a:gdLst/>
              <a:ahLst/>
              <a:cxnLst/>
              <a:rect l="l" t="t" r="r" b="b"/>
              <a:pathLst>
                <a:path w="129732" h="21884" fill="none" extrusionOk="0">
                  <a:moveTo>
                    <a:pt x="129731" y="11311"/>
                  </a:moveTo>
                  <a:lnTo>
                    <a:pt x="100335" y="11311"/>
                  </a:lnTo>
                  <a:lnTo>
                    <a:pt x="89738" y="21884"/>
                  </a:lnTo>
                  <a:lnTo>
                    <a:pt x="34529" y="21884"/>
                  </a:lnTo>
                  <a:lnTo>
                    <a:pt x="12633" y="0"/>
                  </a:lnTo>
                  <a:lnTo>
                    <a:pt x="1" y="0"/>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1298650" y="3255600"/>
              <a:ext cx="184575" cy="184850"/>
            </a:xfrm>
            <a:custGeom>
              <a:avLst/>
              <a:gdLst/>
              <a:ahLst/>
              <a:cxnLst/>
              <a:rect l="l" t="t" r="r" b="b"/>
              <a:pathLst>
                <a:path w="7383" h="7394" fill="none" extrusionOk="0">
                  <a:moveTo>
                    <a:pt x="1" y="3691"/>
                  </a:moveTo>
                  <a:cubicBezTo>
                    <a:pt x="1" y="1643"/>
                    <a:pt x="1644" y="0"/>
                    <a:pt x="3692" y="0"/>
                  </a:cubicBezTo>
                  <a:cubicBezTo>
                    <a:pt x="5728" y="0"/>
                    <a:pt x="7383" y="1643"/>
                    <a:pt x="7383" y="3691"/>
                  </a:cubicBezTo>
                  <a:cubicBezTo>
                    <a:pt x="7383" y="5727"/>
                    <a:pt x="5728" y="7382"/>
                    <a:pt x="3692" y="7382"/>
                  </a:cubicBezTo>
                  <a:cubicBezTo>
                    <a:pt x="1644" y="7394"/>
                    <a:pt x="1" y="5727"/>
                    <a:pt x="1" y="3691"/>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4"/>
          <p:cNvSpPr txBox="1">
            <a:spLocks noGrp="1"/>
          </p:cNvSpPr>
          <p:nvPr>
            <p:ph type="title"/>
          </p:nvPr>
        </p:nvSpPr>
        <p:spPr>
          <a:xfrm>
            <a:off x="2092611" y="1852475"/>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4" name="Google Shape;134;p14"/>
          <p:cNvSpPr txBox="1">
            <a:spLocks noGrp="1"/>
          </p:cNvSpPr>
          <p:nvPr>
            <p:ph type="subTitle" idx="1"/>
          </p:nvPr>
        </p:nvSpPr>
        <p:spPr>
          <a:xfrm>
            <a:off x="2092610" y="2340722"/>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14"/>
          <p:cNvSpPr txBox="1">
            <a:spLocks noGrp="1"/>
          </p:cNvSpPr>
          <p:nvPr>
            <p:ph type="title" idx="2"/>
          </p:nvPr>
        </p:nvSpPr>
        <p:spPr>
          <a:xfrm>
            <a:off x="3444597" y="3567454"/>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6" name="Google Shape;136;p14"/>
          <p:cNvSpPr txBox="1">
            <a:spLocks noGrp="1"/>
          </p:cNvSpPr>
          <p:nvPr>
            <p:ph type="subTitle" idx="3"/>
          </p:nvPr>
        </p:nvSpPr>
        <p:spPr>
          <a:xfrm>
            <a:off x="3444594" y="4055700"/>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title" idx="4"/>
          </p:nvPr>
        </p:nvSpPr>
        <p:spPr>
          <a:xfrm>
            <a:off x="4796582" y="1852475"/>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8" name="Google Shape;138;p14"/>
          <p:cNvSpPr txBox="1">
            <a:spLocks noGrp="1"/>
          </p:cNvSpPr>
          <p:nvPr>
            <p:ph type="subTitle" idx="5"/>
          </p:nvPr>
        </p:nvSpPr>
        <p:spPr>
          <a:xfrm>
            <a:off x="4796579" y="2340722"/>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14"/>
          <p:cNvSpPr txBox="1">
            <a:spLocks noGrp="1"/>
          </p:cNvSpPr>
          <p:nvPr>
            <p:ph type="title" idx="6"/>
          </p:nvPr>
        </p:nvSpPr>
        <p:spPr>
          <a:xfrm>
            <a:off x="6148568" y="3567454"/>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 name="Google Shape;140;p14"/>
          <p:cNvSpPr txBox="1">
            <a:spLocks noGrp="1"/>
          </p:cNvSpPr>
          <p:nvPr>
            <p:ph type="subTitle" idx="7"/>
          </p:nvPr>
        </p:nvSpPr>
        <p:spPr>
          <a:xfrm>
            <a:off x="6148564" y="4055700"/>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4"/>
          <p:cNvSpPr txBox="1">
            <a:spLocks noGrp="1"/>
          </p:cNvSpPr>
          <p:nvPr>
            <p:ph type="title" idx="8"/>
          </p:nvPr>
        </p:nvSpPr>
        <p:spPr>
          <a:xfrm>
            <a:off x="720000" y="4371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 name="Google Shape;142;p14"/>
          <p:cNvSpPr txBox="1">
            <a:spLocks noGrp="1"/>
          </p:cNvSpPr>
          <p:nvPr>
            <p:ph type="title" idx="9"/>
          </p:nvPr>
        </p:nvSpPr>
        <p:spPr>
          <a:xfrm>
            <a:off x="740625" y="3567454"/>
            <a:ext cx="22548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3" name="Google Shape;143;p14"/>
          <p:cNvSpPr txBox="1">
            <a:spLocks noGrp="1"/>
          </p:cNvSpPr>
          <p:nvPr>
            <p:ph type="subTitle" idx="13"/>
          </p:nvPr>
        </p:nvSpPr>
        <p:spPr>
          <a:xfrm>
            <a:off x="740625" y="4055700"/>
            <a:ext cx="22548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14"/>
          <p:cNvSpPr txBox="1">
            <a:spLocks noGrp="1"/>
          </p:cNvSpPr>
          <p:nvPr>
            <p:ph type="title" idx="14" hasCustomPrompt="1"/>
          </p:nvPr>
        </p:nvSpPr>
        <p:spPr>
          <a:xfrm>
            <a:off x="1421175" y="3059338"/>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5" name="Google Shape;145;p14"/>
          <p:cNvSpPr txBox="1">
            <a:spLocks noGrp="1"/>
          </p:cNvSpPr>
          <p:nvPr>
            <p:ph type="title" idx="15" hasCustomPrompt="1"/>
          </p:nvPr>
        </p:nvSpPr>
        <p:spPr>
          <a:xfrm>
            <a:off x="4142300" y="3059338"/>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6" name="Google Shape;146;p14"/>
          <p:cNvSpPr txBox="1">
            <a:spLocks noGrp="1"/>
          </p:cNvSpPr>
          <p:nvPr>
            <p:ph type="title" idx="16" hasCustomPrompt="1"/>
          </p:nvPr>
        </p:nvSpPr>
        <p:spPr>
          <a:xfrm>
            <a:off x="6863425" y="3059338"/>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7" name="Google Shape;147;p14"/>
          <p:cNvSpPr txBox="1">
            <a:spLocks noGrp="1"/>
          </p:cNvSpPr>
          <p:nvPr>
            <p:ph type="title" idx="17" hasCustomPrompt="1"/>
          </p:nvPr>
        </p:nvSpPr>
        <p:spPr>
          <a:xfrm>
            <a:off x="5502863" y="1344375"/>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t>xx%</a:t>
            </a:r>
          </a:p>
        </p:txBody>
      </p:sp>
      <p:sp>
        <p:nvSpPr>
          <p:cNvPr id="148" name="Google Shape;148;p14"/>
          <p:cNvSpPr txBox="1">
            <a:spLocks noGrp="1"/>
          </p:cNvSpPr>
          <p:nvPr>
            <p:ph type="title" idx="18" hasCustomPrompt="1"/>
          </p:nvPr>
        </p:nvSpPr>
        <p:spPr>
          <a:xfrm>
            <a:off x="2781738" y="1344375"/>
            <a:ext cx="818100" cy="484800"/>
          </a:xfrm>
          <a:prstGeom prst="rect">
            <a:avLst/>
          </a:prstGeom>
          <a:effectLst>
            <a:outerShdw blurRad="114300" dist="19050" dir="2760000" algn="bl" rotWithShape="0">
              <a:schemeClr val="lt1">
                <a:alpha val="50000"/>
              </a:schemeClr>
            </a:outerShdw>
          </a:effectLst>
        </p:spPr>
        <p:txBody>
          <a:bodyPr spcFirstLastPara="1" wrap="square" lIns="91425" tIns="91425" rIns="91425" bIns="91425" anchor="ctr" anchorCtr="0">
            <a:noAutofit/>
          </a:bodyPr>
          <a:lstStyle>
            <a:lvl1pPr lvl="0" algn="ctr" rtl="0">
              <a:spcBef>
                <a:spcPts val="0"/>
              </a:spcBef>
              <a:spcAft>
                <a:spcPts val="0"/>
              </a:spcAft>
              <a:buClr>
                <a:schemeClr val="dk2"/>
              </a:buClr>
              <a:buSzPts val="2500"/>
              <a:buNone/>
              <a:defRPr sz="2500"/>
            </a:lvl1pPr>
            <a:lvl2pPr lvl="1" algn="ctr" rtl="0">
              <a:spcBef>
                <a:spcPts val="0"/>
              </a:spcBef>
              <a:spcAft>
                <a:spcPts val="0"/>
              </a:spcAft>
              <a:buClr>
                <a:schemeClr val="dk2"/>
              </a:buClr>
              <a:buSzPts val="2500"/>
              <a:buNone/>
              <a:defRPr sz="2500">
                <a:solidFill>
                  <a:schemeClr val="dk2"/>
                </a:solidFill>
              </a:defRPr>
            </a:lvl2pPr>
            <a:lvl3pPr lvl="2" algn="ctr" rtl="0">
              <a:spcBef>
                <a:spcPts val="0"/>
              </a:spcBef>
              <a:spcAft>
                <a:spcPts val="0"/>
              </a:spcAft>
              <a:buClr>
                <a:schemeClr val="dk2"/>
              </a:buClr>
              <a:buSzPts val="2500"/>
              <a:buNone/>
              <a:defRPr sz="2500">
                <a:solidFill>
                  <a:schemeClr val="dk2"/>
                </a:solidFill>
              </a:defRPr>
            </a:lvl3pPr>
            <a:lvl4pPr lvl="3" algn="ctr" rtl="0">
              <a:spcBef>
                <a:spcPts val="0"/>
              </a:spcBef>
              <a:spcAft>
                <a:spcPts val="0"/>
              </a:spcAft>
              <a:buClr>
                <a:schemeClr val="dk2"/>
              </a:buClr>
              <a:buSzPts val="2500"/>
              <a:buNone/>
              <a:defRPr sz="2500">
                <a:solidFill>
                  <a:schemeClr val="dk2"/>
                </a:solidFill>
              </a:defRPr>
            </a:lvl4pPr>
            <a:lvl5pPr lvl="4" algn="ctr" rtl="0">
              <a:spcBef>
                <a:spcPts val="0"/>
              </a:spcBef>
              <a:spcAft>
                <a:spcPts val="0"/>
              </a:spcAft>
              <a:buClr>
                <a:schemeClr val="dk2"/>
              </a:buClr>
              <a:buSzPts val="2500"/>
              <a:buNone/>
              <a:defRPr sz="2500">
                <a:solidFill>
                  <a:schemeClr val="dk2"/>
                </a:solidFill>
              </a:defRPr>
            </a:lvl5pPr>
            <a:lvl6pPr lvl="5" algn="ctr" rtl="0">
              <a:spcBef>
                <a:spcPts val="0"/>
              </a:spcBef>
              <a:spcAft>
                <a:spcPts val="0"/>
              </a:spcAft>
              <a:buClr>
                <a:schemeClr val="dk2"/>
              </a:buClr>
              <a:buSzPts val="2500"/>
              <a:buNone/>
              <a:defRPr sz="2500">
                <a:solidFill>
                  <a:schemeClr val="dk2"/>
                </a:solidFill>
              </a:defRPr>
            </a:lvl6pPr>
            <a:lvl7pPr lvl="6" algn="ctr" rtl="0">
              <a:spcBef>
                <a:spcPts val="0"/>
              </a:spcBef>
              <a:spcAft>
                <a:spcPts val="0"/>
              </a:spcAft>
              <a:buClr>
                <a:schemeClr val="dk2"/>
              </a:buClr>
              <a:buSzPts val="2500"/>
              <a:buNone/>
              <a:defRPr sz="2500">
                <a:solidFill>
                  <a:schemeClr val="dk2"/>
                </a:solidFill>
              </a:defRPr>
            </a:lvl7pPr>
            <a:lvl8pPr lvl="7" algn="ctr" rtl="0">
              <a:spcBef>
                <a:spcPts val="0"/>
              </a:spcBef>
              <a:spcAft>
                <a:spcPts val="0"/>
              </a:spcAft>
              <a:buClr>
                <a:schemeClr val="dk2"/>
              </a:buClr>
              <a:buSzPts val="2500"/>
              <a:buNone/>
              <a:defRPr sz="2500">
                <a:solidFill>
                  <a:schemeClr val="dk2"/>
                </a:solidFill>
              </a:defRPr>
            </a:lvl8pPr>
            <a:lvl9pPr lvl="8" algn="ctr" rtl="0">
              <a:spcBef>
                <a:spcPts val="0"/>
              </a:spcBef>
              <a:spcAft>
                <a:spcPts val="0"/>
              </a:spcAft>
              <a:buClr>
                <a:schemeClr val="dk2"/>
              </a:buClr>
              <a:buSzPts val="2500"/>
              <a:buNone/>
              <a:defRPr sz="2500">
                <a:solidFill>
                  <a:schemeClr val="dk2"/>
                </a:solidFill>
              </a:defRPr>
            </a:lvl9pPr>
          </a:lstStyle>
          <a:p>
            <a:r>
              <a:rPr dirty="0"/>
              <a:t>xx%</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1">
  <p:cSld name="CUSTOM">
    <p:bg>
      <p:bgPr>
        <a:solidFill>
          <a:schemeClr val="bg1"/>
        </a:solidFill>
        <a:effectLst/>
      </p:bgPr>
    </p:bg>
    <p:spTree>
      <p:nvGrpSpPr>
        <p:cNvPr id="1" name="Shape 176"/>
        <p:cNvGrpSpPr/>
        <p:nvPr/>
      </p:nvGrpSpPr>
      <p:grpSpPr>
        <a:xfrm>
          <a:off x="0" y="0"/>
          <a:ext cx="0" cy="0"/>
          <a:chOff x="0" y="0"/>
          <a:chExt cx="0" cy="0"/>
        </a:xfrm>
      </p:grpSpPr>
      <p:sp>
        <p:nvSpPr>
          <p:cNvPr id="177" name="Google Shape;177;p19"/>
          <p:cNvSpPr txBox="1">
            <a:spLocks noGrp="1"/>
          </p:cNvSpPr>
          <p:nvPr>
            <p:ph type="title"/>
          </p:nvPr>
        </p:nvSpPr>
        <p:spPr>
          <a:xfrm>
            <a:off x="713100" y="1211300"/>
            <a:ext cx="3661500" cy="18009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8" name="Google Shape;178;p19"/>
          <p:cNvSpPr txBox="1">
            <a:spLocks noGrp="1"/>
          </p:cNvSpPr>
          <p:nvPr>
            <p:ph type="subTitle" idx="1"/>
          </p:nvPr>
        </p:nvSpPr>
        <p:spPr>
          <a:xfrm>
            <a:off x="713100" y="3772800"/>
            <a:ext cx="3661500" cy="831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79" name="Google Shape;179;p19"/>
          <p:cNvPicPr preferRelativeResize="0"/>
          <p:nvPr/>
        </p:nvPicPr>
        <p:blipFill>
          <a:blip r:embed="rId2">
            <a:alphaModFix/>
          </a:blip>
          <a:stretch>
            <a:fillRect/>
          </a:stretch>
        </p:blipFill>
        <p:spPr>
          <a:xfrm>
            <a:off x="109452" y="0"/>
            <a:ext cx="3130200" cy="1896900"/>
          </a:xfrm>
          <a:prstGeom prst="rect">
            <a:avLst/>
          </a:prstGeom>
          <a:noFill/>
          <a:ln>
            <a:noFill/>
          </a:ln>
        </p:spPr>
      </p:pic>
      <p:sp>
        <p:nvSpPr>
          <p:cNvPr id="180" name="Google Shape;180;p19"/>
          <p:cNvSpPr/>
          <p:nvPr/>
        </p:nvSpPr>
        <p:spPr>
          <a:xfrm>
            <a:off x="5814641" y="457358"/>
            <a:ext cx="3130200" cy="31302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bg>
      <p:bgPr>
        <a:blipFill>
          <a:blip r:embed="rId2">
            <a:alphaModFix/>
          </a:blip>
          <a:stretch>
            <a:fillRect/>
          </a:stretch>
        </a:blipFill>
        <a:effectLst/>
      </p:bgPr>
    </p:bg>
    <p:spTree>
      <p:nvGrpSpPr>
        <p:cNvPr id="1" name="Shape 548"/>
        <p:cNvGrpSpPr/>
        <p:nvPr/>
      </p:nvGrpSpPr>
      <p:grpSpPr>
        <a:xfrm>
          <a:off x="0" y="0"/>
          <a:ext cx="0" cy="0"/>
          <a:chOff x="0" y="0"/>
          <a:chExt cx="0" cy="0"/>
        </a:xfrm>
      </p:grpSpPr>
      <p:sp>
        <p:nvSpPr>
          <p:cNvPr id="549" name="Google Shape;549;p52"/>
          <p:cNvSpPr/>
          <p:nvPr/>
        </p:nvSpPr>
        <p:spPr>
          <a:xfrm>
            <a:off x="-793775" y="-800425"/>
            <a:ext cx="2679600" cy="26796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0" name="Google Shape;550;p52"/>
          <p:cNvPicPr preferRelativeResize="0"/>
          <p:nvPr/>
        </p:nvPicPr>
        <p:blipFill>
          <a:blip r:embed="rId3">
            <a:alphaModFix/>
          </a:blip>
          <a:stretch>
            <a:fillRect/>
          </a:stretch>
        </p:blipFill>
        <p:spPr>
          <a:xfrm>
            <a:off x="5699850" y="104461"/>
            <a:ext cx="3347900" cy="2028827"/>
          </a:xfrm>
          <a:prstGeom prst="rect">
            <a:avLst/>
          </a:prstGeom>
          <a:noFill/>
          <a:ln>
            <a:noFill/>
          </a:ln>
        </p:spPr>
      </p:pic>
      <p:grpSp>
        <p:nvGrpSpPr>
          <p:cNvPr id="551" name="Google Shape;551;p52"/>
          <p:cNvGrpSpPr/>
          <p:nvPr/>
        </p:nvGrpSpPr>
        <p:grpSpPr>
          <a:xfrm flipH="1">
            <a:off x="256575" y="4506113"/>
            <a:ext cx="1154625" cy="430500"/>
            <a:chOff x="4042650" y="642025"/>
            <a:chExt cx="1154625" cy="430500"/>
          </a:xfrm>
        </p:grpSpPr>
        <p:sp>
          <p:nvSpPr>
            <p:cNvPr id="552" name="Google Shape;552;p52"/>
            <p:cNvSpPr/>
            <p:nvPr/>
          </p:nvSpPr>
          <p:spPr>
            <a:xfrm>
              <a:off x="4042650"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52"/>
            <p:cNvSpPr/>
            <p:nvPr/>
          </p:nvSpPr>
          <p:spPr>
            <a:xfrm>
              <a:off x="4699275"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52"/>
          <p:cNvSpPr/>
          <p:nvPr/>
        </p:nvSpPr>
        <p:spPr>
          <a:xfrm>
            <a:off x="7091100" y="3009575"/>
            <a:ext cx="2679600" cy="26796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bg>
      <p:bgPr>
        <a:blipFill>
          <a:blip r:embed="rId2">
            <a:alphaModFix/>
          </a:blip>
          <a:stretch>
            <a:fillRect/>
          </a:stretch>
        </a:blipFill>
        <a:effectLst/>
      </p:bgPr>
    </p:bg>
    <p:spTree>
      <p:nvGrpSpPr>
        <p:cNvPr id="1" name="Shape 555"/>
        <p:cNvGrpSpPr/>
        <p:nvPr/>
      </p:nvGrpSpPr>
      <p:grpSpPr>
        <a:xfrm>
          <a:off x="0" y="0"/>
          <a:ext cx="0" cy="0"/>
          <a:chOff x="0" y="0"/>
          <a:chExt cx="0" cy="0"/>
        </a:xfrm>
      </p:grpSpPr>
      <p:sp>
        <p:nvSpPr>
          <p:cNvPr id="556" name="Google Shape;556;p53"/>
          <p:cNvSpPr/>
          <p:nvPr/>
        </p:nvSpPr>
        <p:spPr>
          <a:xfrm>
            <a:off x="5152050" y="1017725"/>
            <a:ext cx="4059000" cy="40590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53"/>
          <p:cNvSpPr/>
          <p:nvPr/>
        </p:nvSpPr>
        <p:spPr>
          <a:xfrm>
            <a:off x="-695325" y="-1274025"/>
            <a:ext cx="4912200" cy="49122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53"/>
          <p:cNvSpPr/>
          <p:nvPr/>
        </p:nvSpPr>
        <p:spPr>
          <a:xfrm>
            <a:off x="535025" y="277250"/>
            <a:ext cx="8073900" cy="4589100"/>
          </a:xfrm>
          <a:prstGeom prst="snip2DiagRect">
            <a:avLst>
              <a:gd name="adj1" fmla="val 0"/>
              <a:gd name="adj2" fmla="val 16667"/>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53"/>
          <p:cNvSpPr/>
          <p:nvPr/>
        </p:nvSpPr>
        <p:spPr>
          <a:xfrm>
            <a:off x="8608950" y="224775"/>
            <a:ext cx="295500" cy="2553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53"/>
          <p:cNvSpPr/>
          <p:nvPr/>
        </p:nvSpPr>
        <p:spPr>
          <a:xfrm>
            <a:off x="239550" y="4663425"/>
            <a:ext cx="295500" cy="2553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CUSTOM_9_1_1">
    <p:bg>
      <p:bgPr>
        <a:blipFill>
          <a:blip r:embed="rId2">
            <a:alphaModFix/>
          </a:blip>
          <a:stretch>
            <a:fillRect/>
          </a:stretch>
        </a:blipFill>
        <a:effectLst/>
      </p:bgPr>
    </p:bg>
    <p:spTree>
      <p:nvGrpSpPr>
        <p:cNvPr id="1" name="Shape 561"/>
        <p:cNvGrpSpPr/>
        <p:nvPr/>
      </p:nvGrpSpPr>
      <p:grpSpPr>
        <a:xfrm>
          <a:off x="0" y="0"/>
          <a:ext cx="0" cy="0"/>
          <a:chOff x="0" y="0"/>
          <a:chExt cx="0" cy="0"/>
        </a:xfrm>
      </p:grpSpPr>
      <p:sp>
        <p:nvSpPr>
          <p:cNvPr id="562" name="Google Shape;562;p54"/>
          <p:cNvSpPr/>
          <p:nvPr/>
        </p:nvSpPr>
        <p:spPr>
          <a:xfrm rot="10800000" flipH="1">
            <a:off x="5304450" y="-1045425"/>
            <a:ext cx="4059000" cy="40590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54"/>
          <p:cNvSpPr/>
          <p:nvPr/>
        </p:nvSpPr>
        <p:spPr>
          <a:xfrm rot="10800000" flipH="1">
            <a:off x="-542925" y="393125"/>
            <a:ext cx="4912200" cy="4912200"/>
          </a:xfrm>
          <a:prstGeom prst="ellipse">
            <a:avLst/>
          </a:prstGeom>
          <a:gradFill>
            <a:gsLst>
              <a:gs pos="0">
                <a:srgbClr val="FFFFFF">
                  <a:alpha val="15294"/>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4" name="Google Shape;564;p54"/>
          <p:cNvGrpSpPr/>
          <p:nvPr/>
        </p:nvGrpSpPr>
        <p:grpSpPr>
          <a:xfrm>
            <a:off x="368731" y="360425"/>
            <a:ext cx="780400" cy="357900"/>
            <a:chOff x="4598506" y="471425"/>
            <a:chExt cx="780400" cy="357900"/>
          </a:xfrm>
        </p:grpSpPr>
        <p:sp>
          <p:nvSpPr>
            <p:cNvPr id="565" name="Google Shape;565;p54"/>
            <p:cNvSpPr/>
            <p:nvPr/>
          </p:nvSpPr>
          <p:spPr>
            <a:xfrm rot="5400000">
              <a:off x="5038106" y="488525"/>
              <a:ext cx="357900" cy="3237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54"/>
            <p:cNvSpPr/>
            <p:nvPr/>
          </p:nvSpPr>
          <p:spPr>
            <a:xfrm rot="5400000">
              <a:off x="4581406" y="488525"/>
              <a:ext cx="357900" cy="3237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54"/>
          <p:cNvGrpSpPr/>
          <p:nvPr/>
        </p:nvGrpSpPr>
        <p:grpSpPr>
          <a:xfrm rot="10800000" flipH="1">
            <a:off x="-12" y="4570483"/>
            <a:ext cx="2780508" cy="357877"/>
            <a:chOff x="198225" y="4390550"/>
            <a:chExt cx="3765075" cy="484600"/>
          </a:xfrm>
        </p:grpSpPr>
        <p:sp>
          <p:nvSpPr>
            <p:cNvPr id="568" name="Google Shape;568;p54"/>
            <p:cNvSpPr/>
            <p:nvPr/>
          </p:nvSpPr>
          <p:spPr>
            <a:xfrm>
              <a:off x="198225" y="4390550"/>
              <a:ext cx="3580525" cy="392325"/>
            </a:xfrm>
            <a:custGeom>
              <a:avLst/>
              <a:gdLst/>
              <a:ahLst/>
              <a:cxnLst/>
              <a:rect l="l" t="t" r="r" b="b"/>
              <a:pathLst>
                <a:path w="143221" h="15693" fill="none" extrusionOk="0">
                  <a:moveTo>
                    <a:pt x="1" y="7585"/>
                  </a:moveTo>
                  <a:lnTo>
                    <a:pt x="21063" y="7585"/>
                  </a:lnTo>
                  <a:lnTo>
                    <a:pt x="28659" y="1"/>
                  </a:lnTo>
                  <a:lnTo>
                    <a:pt x="118492" y="1"/>
                  </a:lnTo>
                  <a:lnTo>
                    <a:pt x="134172" y="15693"/>
                  </a:lnTo>
                  <a:lnTo>
                    <a:pt x="143221" y="15693"/>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54"/>
            <p:cNvSpPr/>
            <p:nvPr/>
          </p:nvSpPr>
          <p:spPr>
            <a:xfrm>
              <a:off x="3778725" y="4690575"/>
              <a:ext cx="184575" cy="184575"/>
            </a:xfrm>
            <a:custGeom>
              <a:avLst/>
              <a:gdLst/>
              <a:ahLst/>
              <a:cxnLst/>
              <a:rect l="l" t="t" r="r" b="b"/>
              <a:pathLst>
                <a:path w="7383" h="7383" fill="none" extrusionOk="0">
                  <a:moveTo>
                    <a:pt x="1" y="3692"/>
                  </a:moveTo>
                  <a:cubicBezTo>
                    <a:pt x="1" y="1656"/>
                    <a:pt x="1656" y="1"/>
                    <a:pt x="3692" y="1"/>
                  </a:cubicBezTo>
                  <a:cubicBezTo>
                    <a:pt x="5728" y="1"/>
                    <a:pt x="7383" y="1656"/>
                    <a:pt x="7383" y="3692"/>
                  </a:cubicBezTo>
                  <a:cubicBezTo>
                    <a:pt x="7383" y="5728"/>
                    <a:pt x="5728" y="7383"/>
                    <a:pt x="3692" y="7383"/>
                  </a:cubicBezTo>
                  <a:cubicBezTo>
                    <a:pt x="1656" y="7383"/>
                    <a:pt x="1" y="5728"/>
                    <a:pt x="1" y="3692"/>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54"/>
          <p:cNvGrpSpPr/>
          <p:nvPr/>
        </p:nvGrpSpPr>
        <p:grpSpPr>
          <a:xfrm>
            <a:off x="7083488" y="215150"/>
            <a:ext cx="2060513" cy="357885"/>
            <a:chOff x="6363488" y="215150"/>
            <a:chExt cx="2060513" cy="357885"/>
          </a:xfrm>
        </p:grpSpPr>
        <p:sp>
          <p:nvSpPr>
            <p:cNvPr id="571" name="Google Shape;571;p54"/>
            <p:cNvSpPr/>
            <p:nvPr/>
          </p:nvSpPr>
          <p:spPr>
            <a:xfrm flipH="1">
              <a:off x="6499827" y="215150"/>
              <a:ext cx="1924174" cy="289732"/>
            </a:xfrm>
            <a:custGeom>
              <a:avLst/>
              <a:gdLst/>
              <a:ahLst/>
              <a:cxnLst/>
              <a:rect l="l" t="t" r="r" b="b"/>
              <a:pathLst>
                <a:path w="143221" h="15693" fill="none" extrusionOk="0">
                  <a:moveTo>
                    <a:pt x="1" y="7585"/>
                  </a:moveTo>
                  <a:lnTo>
                    <a:pt x="21063" y="7585"/>
                  </a:lnTo>
                  <a:lnTo>
                    <a:pt x="28659" y="1"/>
                  </a:lnTo>
                  <a:lnTo>
                    <a:pt x="118492" y="1"/>
                  </a:lnTo>
                  <a:lnTo>
                    <a:pt x="134172" y="15693"/>
                  </a:lnTo>
                  <a:lnTo>
                    <a:pt x="143221" y="15693"/>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54"/>
            <p:cNvSpPr/>
            <p:nvPr/>
          </p:nvSpPr>
          <p:spPr>
            <a:xfrm flipH="1">
              <a:off x="6363488" y="436726"/>
              <a:ext cx="136309" cy="136309"/>
            </a:xfrm>
            <a:custGeom>
              <a:avLst/>
              <a:gdLst/>
              <a:ahLst/>
              <a:cxnLst/>
              <a:rect l="l" t="t" r="r" b="b"/>
              <a:pathLst>
                <a:path w="7383" h="7383" fill="none" extrusionOk="0">
                  <a:moveTo>
                    <a:pt x="1" y="3692"/>
                  </a:moveTo>
                  <a:cubicBezTo>
                    <a:pt x="1" y="1656"/>
                    <a:pt x="1656" y="1"/>
                    <a:pt x="3692" y="1"/>
                  </a:cubicBezTo>
                  <a:cubicBezTo>
                    <a:pt x="5728" y="1"/>
                    <a:pt x="7383" y="1656"/>
                    <a:pt x="7383" y="3692"/>
                  </a:cubicBezTo>
                  <a:cubicBezTo>
                    <a:pt x="7383" y="5728"/>
                    <a:pt x="5728" y="7383"/>
                    <a:pt x="3692" y="7383"/>
                  </a:cubicBezTo>
                  <a:cubicBezTo>
                    <a:pt x="1656" y="7383"/>
                    <a:pt x="1" y="5728"/>
                    <a:pt x="1" y="3692"/>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3">
  <p:cSld name="CUSTOM_9_1_1_1">
    <p:bg>
      <p:bgPr>
        <a:blipFill>
          <a:blip r:embed="rId2">
            <a:alphaModFix/>
          </a:blip>
          <a:stretch>
            <a:fillRect/>
          </a:stretch>
        </a:blipFill>
        <a:effectLst/>
      </p:bgPr>
    </p:bg>
    <p:spTree>
      <p:nvGrpSpPr>
        <p:cNvPr id="1" name="Shape 573"/>
        <p:cNvGrpSpPr/>
        <p:nvPr/>
      </p:nvGrpSpPr>
      <p:grpSpPr>
        <a:xfrm>
          <a:off x="0" y="0"/>
          <a:ext cx="0" cy="0"/>
          <a:chOff x="0" y="0"/>
          <a:chExt cx="0" cy="0"/>
        </a:xfrm>
      </p:grpSpPr>
      <p:pic>
        <p:nvPicPr>
          <p:cNvPr id="574" name="Google Shape;574;p55"/>
          <p:cNvPicPr preferRelativeResize="0"/>
          <p:nvPr/>
        </p:nvPicPr>
        <p:blipFill rotWithShape="1">
          <a:blip r:embed="rId3">
            <a:alphaModFix/>
          </a:blip>
          <a:srcRect b="47712"/>
          <a:stretch/>
        </p:blipFill>
        <p:spPr>
          <a:xfrm>
            <a:off x="3489225" y="4122300"/>
            <a:ext cx="3222850" cy="1021225"/>
          </a:xfrm>
          <a:prstGeom prst="rect">
            <a:avLst/>
          </a:prstGeom>
          <a:noFill/>
          <a:ln>
            <a:noFill/>
          </a:ln>
        </p:spPr>
      </p:pic>
      <p:pic>
        <p:nvPicPr>
          <p:cNvPr id="575" name="Google Shape;575;p55"/>
          <p:cNvPicPr preferRelativeResize="0"/>
          <p:nvPr/>
        </p:nvPicPr>
        <p:blipFill rotWithShape="1">
          <a:blip r:embed="rId3">
            <a:alphaModFix/>
          </a:blip>
          <a:srcRect t="47712"/>
          <a:stretch/>
        </p:blipFill>
        <p:spPr>
          <a:xfrm>
            <a:off x="5977075" y="0"/>
            <a:ext cx="3222850" cy="10212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100" y="445025"/>
            <a:ext cx="77178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1pPr>
            <a:lvl2pPr lvl="1"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2pPr>
            <a:lvl3pPr lvl="2"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3pPr>
            <a:lvl4pPr lvl="3"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4pPr>
            <a:lvl5pPr lvl="4"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5pPr>
            <a:lvl6pPr lvl="5"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6pPr>
            <a:lvl7pPr lvl="6"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7pPr>
            <a:lvl8pPr lvl="7"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8pPr>
            <a:lvl9pPr lvl="8" rtl="0">
              <a:spcBef>
                <a:spcPts val="0"/>
              </a:spcBef>
              <a:spcAft>
                <a:spcPts val="0"/>
              </a:spcAft>
              <a:buClr>
                <a:schemeClr val="lt1"/>
              </a:buClr>
              <a:buSzPts val="3500"/>
              <a:buFont typeface="IBM Plex Sans"/>
              <a:buNone/>
              <a:defRPr sz="3500" b="1">
                <a:solidFill>
                  <a:schemeClr val="lt1"/>
                </a:solidFill>
                <a:latin typeface="IBM Plex Sans"/>
                <a:ea typeface="IBM Plex Sans"/>
                <a:cs typeface="IBM Plex Sans"/>
                <a:sym typeface="IBM Plex Sans"/>
              </a:defRPr>
            </a:lvl9pPr>
          </a:lstStyle>
          <a:p>
            <a:endParaRPr dirty="0"/>
          </a:p>
        </p:txBody>
      </p:sp>
      <p:sp>
        <p:nvSpPr>
          <p:cNvPr id="7" name="Google Shape;7;p1"/>
          <p:cNvSpPr txBox="1">
            <a:spLocks noGrp="1"/>
          </p:cNvSpPr>
          <p:nvPr>
            <p:ph type="body" idx="1"/>
          </p:nvPr>
        </p:nvSpPr>
        <p:spPr>
          <a:xfrm>
            <a:off x="713100" y="1152475"/>
            <a:ext cx="77178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1pPr>
            <a:lvl2pPr marL="914400" lvl="1"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2pPr>
            <a:lvl3pPr marL="1371600" lvl="2"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3pPr>
            <a:lvl4pPr marL="1828800" lvl="3"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4pPr>
            <a:lvl5pPr marL="2286000" lvl="4"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5pPr>
            <a:lvl6pPr marL="2743200" lvl="5"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6pPr>
            <a:lvl7pPr marL="3200400" lvl="6"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7pPr>
            <a:lvl8pPr marL="3657600" lvl="7"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8pPr>
            <a:lvl9pPr marL="4114800" lvl="8" indent="-317500">
              <a:lnSpc>
                <a:spcPct val="100000"/>
              </a:lnSpc>
              <a:spcBef>
                <a:spcPts val="0"/>
              </a:spcBef>
              <a:spcAft>
                <a:spcPts val="0"/>
              </a:spcAft>
              <a:buClr>
                <a:schemeClr val="lt1"/>
              </a:buClr>
              <a:buSzPts val="1400"/>
              <a:buFont typeface="IBM Plex Sans Medium"/>
              <a:buChar char="■"/>
              <a:defRPr>
                <a:solidFill>
                  <a:schemeClr val="lt1"/>
                </a:solidFill>
                <a:latin typeface="IBM Plex Sans Medium"/>
                <a:ea typeface="IBM Plex Sans Medium"/>
                <a:cs typeface="IBM Plex Sans Medium"/>
                <a:sym typeface="IBM Plex Sans Medium"/>
              </a:defRPr>
            </a:lvl9pPr>
          </a:lstStyle>
          <a:p>
            <a:endParaRPr/>
          </a:p>
        </p:txBody>
      </p:sp>
      <p:pic>
        <p:nvPicPr>
          <p:cNvPr id="3" name="Picture 2" descr="A screenshot of a computer&#10;&#10;Description automatically generated">
            <a:extLst>
              <a:ext uri="{FF2B5EF4-FFF2-40B4-BE49-F238E27FC236}">
                <a16:creationId xmlns:a16="http://schemas.microsoft.com/office/drawing/2014/main" id="{7315288F-2442-09A4-1D40-DB011DFDB53B}"/>
              </a:ext>
            </a:extLst>
          </p:cNvPr>
          <p:cNvPicPr>
            <a:picLocks noChangeAspect="1"/>
          </p:cNvPicPr>
          <p:nvPr userDrawn="1"/>
        </p:nvPicPr>
        <p:blipFill>
          <a:blip r:embed="rId11"/>
          <a:stretch>
            <a:fillRect/>
          </a:stretch>
        </p:blipFill>
        <p:spPr>
          <a:xfrm>
            <a:off x="4229" y="0"/>
            <a:ext cx="9135541" cy="5143500"/>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5" r:id="rId3"/>
    <p:sldLayoutId id="2147483660" r:id="rId4"/>
    <p:sldLayoutId id="2147483665" r:id="rId5"/>
    <p:sldLayoutId id="2147483698" r:id="rId6"/>
    <p:sldLayoutId id="2147483699" r:id="rId7"/>
    <p:sldLayoutId id="2147483700" r:id="rId8"/>
    <p:sldLayoutId id="2147483701"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2" name="Google Shape;592;p61"/>
          <p:cNvSpPr txBox="1">
            <a:spLocks noGrp="1"/>
          </p:cNvSpPr>
          <p:nvPr>
            <p:ph type="ctrTitle"/>
          </p:nvPr>
        </p:nvSpPr>
        <p:spPr>
          <a:xfrm>
            <a:off x="4954800" y="1094250"/>
            <a:ext cx="3090300" cy="2277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solidFill>
                  <a:srgbClr val="2B2B4C"/>
                </a:solidFill>
                <a:latin typeface="+mj-lt"/>
              </a:rPr>
              <a:t>Title AI Agency</a:t>
            </a:r>
            <a:endParaRPr sz="4800" dirty="0">
              <a:solidFill>
                <a:srgbClr val="2B2B4C"/>
              </a:solidFill>
              <a:latin typeface="+mj-lt"/>
            </a:endParaRPr>
          </a:p>
          <a:p>
            <a:pPr marL="0" lvl="0" indent="0" algn="l" rtl="0">
              <a:spcBef>
                <a:spcPts val="0"/>
              </a:spcBef>
              <a:spcAft>
                <a:spcPts val="0"/>
              </a:spcAft>
              <a:buNone/>
            </a:pPr>
            <a:r>
              <a:rPr lang="en" sz="4000" b="0" dirty="0">
                <a:solidFill>
                  <a:srgbClr val="2B2B4C"/>
                </a:solidFill>
                <a:latin typeface="+mj-lt"/>
              </a:rPr>
              <a:t>Pitch Deck</a:t>
            </a:r>
            <a:endParaRPr sz="4000" b="0" dirty="0">
              <a:solidFill>
                <a:srgbClr val="2B2B4C"/>
              </a:solidFill>
              <a:latin typeface="+mj-lt"/>
            </a:endParaRPr>
          </a:p>
        </p:txBody>
      </p:sp>
      <p:sp>
        <p:nvSpPr>
          <p:cNvPr id="593" name="Google Shape;593;p61"/>
          <p:cNvSpPr txBox="1">
            <a:spLocks noGrp="1"/>
          </p:cNvSpPr>
          <p:nvPr>
            <p:ph type="subTitle" idx="1"/>
          </p:nvPr>
        </p:nvSpPr>
        <p:spPr>
          <a:xfrm>
            <a:off x="4954800" y="3372150"/>
            <a:ext cx="3090300" cy="6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B2B4C"/>
                </a:solidFill>
                <a:latin typeface="+mj-lt"/>
              </a:rPr>
              <a:t>Here is where your presentation begins</a:t>
            </a:r>
            <a:endParaRPr dirty="0">
              <a:solidFill>
                <a:srgbClr val="2B2B4C"/>
              </a:solidFill>
              <a:latin typeface="+mj-lt"/>
            </a:endParaRPr>
          </a:p>
        </p:txBody>
      </p:sp>
      <p:grpSp>
        <p:nvGrpSpPr>
          <p:cNvPr id="600" name="Google Shape;600;p61"/>
          <p:cNvGrpSpPr/>
          <p:nvPr/>
        </p:nvGrpSpPr>
        <p:grpSpPr>
          <a:xfrm>
            <a:off x="5716150" y="279150"/>
            <a:ext cx="3427850" cy="639375"/>
            <a:chOff x="1298650" y="3255600"/>
            <a:chExt cx="3427850" cy="639375"/>
          </a:xfrm>
        </p:grpSpPr>
        <p:sp>
          <p:nvSpPr>
            <p:cNvPr id="601" name="Google Shape;601;p61"/>
            <p:cNvSpPr/>
            <p:nvPr/>
          </p:nvSpPr>
          <p:spPr>
            <a:xfrm>
              <a:off x="1483200" y="3347875"/>
              <a:ext cx="3243300" cy="547100"/>
            </a:xfrm>
            <a:custGeom>
              <a:avLst/>
              <a:gdLst/>
              <a:ahLst/>
              <a:cxnLst/>
              <a:rect l="l" t="t" r="r" b="b"/>
              <a:pathLst>
                <a:path w="129732" h="21884" fill="none" extrusionOk="0">
                  <a:moveTo>
                    <a:pt x="129731" y="11311"/>
                  </a:moveTo>
                  <a:lnTo>
                    <a:pt x="100335" y="11311"/>
                  </a:lnTo>
                  <a:lnTo>
                    <a:pt x="89738" y="21884"/>
                  </a:lnTo>
                  <a:lnTo>
                    <a:pt x="34529" y="21884"/>
                  </a:lnTo>
                  <a:lnTo>
                    <a:pt x="12633" y="0"/>
                  </a:lnTo>
                  <a:lnTo>
                    <a:pt x="1" y="0"/>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sp>
          <p:nvSpPr>
            <p:cNvPr id="602" name="Google Shape;602;p61"/>
            <p:cNvSpPr/>
            <p:nvPr/>
          </p:nvSpPr>
          <p:spPr>
            <a:xfrm>
              <a:off x="1298650" y="3255600"/>
              <a:ext cx="184575" cy="184850"/>
            </a:xfrm>
            <a:custGeom>
              <a:avLst/>
              <a:gdLst/>
              <a:ahLst/>
              <a:cxnLst/>
              <a:rect l="l" t="t" r="r" b="b"/>
              <a:pathLst>
                <a:path w="7383" h="7394" fill="none" extrusionOk="0">
                  <a:moveTo>
                    <a:pt x="1" y="3691"/>
                  </a:moveTo>
                  <a:cubicBezTo>
                    <a:pt x="1" y="1643"/>
                    <a:pt x="1644" y="0"/>
                    <a:pt x="3692" y="0"/>
                  </a:cubicBezTo>
                  <a:cubicBezTo>
                    <a:pt x="5728" y="0"/>
                    <a:pt x="7383" y="1643"/>
                    <a:pt x="7383" y="3691"/>
                  </a:cubicBezTo>
                  <a:cubicBezTo>
                    <a:pt x="7383" y="5727"/>
                    <a:pt x="5728" y="7382"/>
                    <a:pt x="3692" y="7382"/>
                  </a:cubicBezTo>
                  <a:cubicBezTo>
                    <a:pt x="1644" y="7394"/>
                    <a:pt x="1" y="5727"/>
                    <a:pt x="1" y="3691"/>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grpSp>
      <p:grpSp>
        <p:nvGrpSpPr>
          <p:cNvPr id="603" name="Google Shape;603;p61"/>
          <p:cNvGrpSpPr/>
          <p:nvPr/>
        </p:nvGrpSpPr>
        <p:grpSpPr>
          <a:xfrm rot="5400000">
            <a:off x="314598" y="741345"/>
            <a:ext cx="871512" cy="467554"/>
            <a:chOff x="773350" y="518000"/>
            <a:chExt cx="2757950" cy="1479600"/>
          </a:xfrm>
        </p:grpSpPr>
        <p:sp>
          <p:nvSpPr>
            <p:cNvPr id="604" name="Google Shape;604;p61"/>
            <p:cNvSpPr/>
            <p:nvPr/>
          </p:nvSpPr>
          <p:spPr>
            <a:xfrm>
              <a:off x="2582700"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sp>
          <p:nvSpPr>
            <p:cNvPr id="605" name="Google Shape;605;p61"/>
            <p:cNvSpPr/>
            <p:nvPr/>
          </p:nvSpPr>
          <p:spPr>
            <a:xfrm>
              <a:off x="1678025"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sp>
          <p:nvSpPr>
            <p:cNvPr id="606" name="Google Shape;606;p61"/>
            <p:cNvSpPr/>
            <p:nvPr/>
          </p:nvSpPr>
          <p:spPr>
            <a:xfrm>
              <a:off x="773350" y="518000"/>
              <a:ext cx="948600" cy="1479600"/>
            </a:xfrm>
            <a:prstGeom prst="chevron">
              <a:avLst>
                <a:gd name="adj" fmla="val 50000"/>
              </a:avLst>
            </a:prstGeom>
            <a:gradFill>
              <a:gsLst>
                <a:gs pos="0">
                  <a:srgbClr val="FFFFFF">
                    <a:alpha val="29803"/>
                  </a:srgbClr>
                </a:gs>
                <a:gs pos="100000">
                  <a:srgbClr val="FF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B2B4C"/>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70"/>
          <p:cNvSpPr txBox="1">
            <a:spLocks noGrp="1"/>
          </p:cNvSpPr>
          <p:nvPr>
            <p:ph type="title"/>
          </p:nvPr>
        </p:nvSpPr>
        <p:spPr>
          <a:xfrm>
            <a:off x="713100" y="1211299"/>
            <a:ext cx="3661500" cy="239122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rgbClr val="2B2B4C"/>
                </a:solidFill>
                <a:latin typeface="+mj-lt"/>
              </a:rPr>
              <a:t>A picture always reinforces</a:t>
            </a:r>
          </a:p>
          <a:p>
            <a:pPr marL="0" lvl="0" indent="0" algn="l" rtl="0">
              <a:spcBef>
                <a:spcPts val="0"/>
              </a:spcBef>
              <a:spcAft>
                <a:spcPts val="0"/>
              </a:spcAft>
              <a:buNone/>
            </a:pPr>
            <a:r>
              <a:rPr lang="en-US" dirty="0">
                <a:solidFill>
                  <a:srgbClr val="2B2B4C"/>
                </a:solidFill>
                <a:latin typeface="+mj-lt"/>
              </a:rPr>
              <a:t>the concept</a:t>
            </a:r>
          </a:p>
        </p:txBody>
      </p:sp>
      <p:sp>
        <p:nvSpPr>
          <p:cNvPr id="772" name="Google Shape;772;p70"/>
          <p:cNvSpPr txBox="1">
            <a:spLocks noGrp="1"/>
          </p:cNvSpPr>
          <p:nvPr>
            <p:ph type="subTitle" idx="1"/>
          </p:nvPr>
        </p:nvSpPr>
        <p:spPr>
          <a:xfrm>
            <a:off x="713100" y="3772800"/>
            <a:ext cx="3661500" cy="83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i="0" dirty="0">
                <a:solidFill>
                  <a:srgbClr val="000000"/>
                </a:solidFill>
                <a:effectLst/>
                <a:latin typeface="Open Sans" pitchFamily="2" charset="0"/>
              </a:rPr>
              <a:t>Lorem Ipsum</a:t>
            </a:r>
            <a:r>
              <a:rPr lang="en-US" b="0" i="0" dirty="0">
                <a:solidFill>
                  <a:srgbClr val="000000"/>
                </a:solidFill>
                <a:effectLst/>
                <a:latin typeface="Open Sans" pitchFamily="2" charset="0"/>
              </a:rPr>
              <a:t> is simply dummy text of the printing and typesetting industry. Lorem </a:t>
            </a:r>
            <a:r>
              <a:rPr lang="en-US" b="0" i="0" dirty="0">
                <a:solidFill>
                  <a:srgbClr val="000000"/>
                </a:solidFill>
                <a:effectLst/>
                <a:latin typeface="+mj-lt"/>
              </a:rPr>
              <a:t>Ipsum</a:t>
            </a:r>
            <a:r>
              <a:rPr lang="en-US" b="0" i="0" dirty="0">
                <a:solidFill>
                  <a:srgbClr val="000000"/>
                </a:solidFill>
                <a:effectLst/>
                <a:latin typeface="Open Sans" pitchFamily="2" charset="0"/>
              </a:rPr>
              <a:t> has been the industry's</a:t>
            </a:r>
            <a:endParaRPr dirty="0">
              <a:solidFill>
                <a:srgbClr val="2B2B4C"/>
              </a:solidFill>
              <a:latin typeface="+mj-lt"/>
            </a:endParaRPr>
          </a:p>
        </p:txBody>
      </p:sp>
      <p:grpSp>
        <p:nvGrpSpPr>
          <p:cNvPr id="773" name="Google Shape;773;p70"/>
          <p:cNvGrpSpPr/>
          <p:nvPr/>
        </p:nvGrpSpPr>
        <p:grpSpPr>
          <a:xfrm>
            <a:off x="0" y="3481550"/>
            <a:ext cx="3765075" cy="484600"/>
            <a:chOff x="198225" y="4390550"/>
            <a:chExt cx="3765075" cy="484600"/>
          </a:xfrm>
        </p:grpSpPr>
        <p:sp>
          <p:nvSpPr>
            <p:cNvPr id="774" name="Google Shape;774;p70"/>
            <p:cNvSpPr/>
            <p:nvPr/>
          </p:nvSpPr>
          <p:spPr>
            <a:xfrm>
              <a:off x="198225" y="4390550"/>
              <a:ext cx="3580525" cy="392325"/>
            </a:xfrm>
            <a:custGeom>
              <a:avLst/>
              <a:gdLst/>
              <a:ahLst/>
              <a:cxnLst/>
              <a:rect l="l" t="t" r="r" b="b"/>
              <a:pathLst>
                <a:path w="143221" h="15693" fill="none" extrusionOk="0">
                  <a:moveTo>
                    <a:pt x="1" y="7585"/>
                  </a:moveTo>
                  <a:lnTo>
                    <a:pt x="21063" y="7585"/>
                  </a:lnTo>
                  <a:lnTo>
                    <a:pt x="28659" y="1"/>
                  </a:lnTo>
                  <a:lnTo>
                    <a:pt x="118492" y="1"/>
                  </a:lnTo>
                  <a:lnTo>
                    <a:pt x="134172" y="15693"/>
                  </a:lnTo>
                  <a:lnTo>
                    <a:pt x="143221" y="15693"/>
                  </a:lnTo>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70"/>
            <p:cNvSpPr/>
            <p:nvPr/>
          </p:nvSpPr>
          <p:spPr>
            <a:xfrm>
              <a:off x="3778725" y="4690575"/>
              <a:ext cx="184575" cy="184575"/>
            </a:xfrm>
            <a:custGeom>
              <a:avLst/>
              <a:gdLst/>
              <a:ahLst/>
              <a:cxnLst/>
              <a:rect l="l" t="t" r="r" b="b"/>
              <a:pathLst>
                <a:path w="7383" h="7383" fill="none" extrusionOk="0">
                  <a:moveTo>
                    <a:pt x="1" y="3692"/>
                  </a:moveTo>
                  <a:cubicBezTo>
                    <a:pt x="1" y="1656"/>
                    <a:pt x="1656" y="1"/>
                    <a:pt x="3692" y="1"/>
                  </a:cubicBezTo>
                  <a:cubicBezTo>
                    <a:pt x="5728" y="1"/>
                    <a:pt x="7383" y="1656"/>
                    <a:pt x="7383" y="3692"/>
                  </a:cubicBezTo>
                  <a:cubicBezTo>
                    <a:pt x="7383" y="5728"/>
                    <a:pt x="5728" y="7383"/>
                    <a:pt x="3692" y="7383"/>
                  </a:cubicBezTo>
                  <a:cubicBezTo>
                    <a:pt x="1656" y="7383"/>
                    <a:pt x="1" y="5728"/>
                    <a:pt x="1" y="3692"/>
                  </a:cubicBezTo>
                  <a:close/>
                </a:path>
              </a:pathLst>
            </a:custGeom>
            <a:noFill/>
            <a:ln w="9525" cap="flat" cmpd="sng">
              <a:solidFill>
                <a:schemeClr val="lt1"/>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6" name="Google Shape;776;p70"/>
          <p:cNvGrpSpPr/>
          <p:nvPr/>
        </p:nvGrpSpPr>
        <p:grpSpPr>
          <a:xfrm>
            <a:off x="3575862" y="649031"/>
            <a:ext cx="685039" cy="255416"/>
            <a:chOff x="4042650" y="642025"/>
            <a:chExt cx="1154625" cy="430500"/>
          </a:xfrm>
        </p:grpSpPr>
        <p:sp>
          <p:nvSpPr>
            <p:cNvPr id="777" name="Google Shape;777;p70"/>
            <p:cNvSpPr/>
            <p:nvPr/>
          </p:nvSpPr>
          <p:spPr>
            <a:xfrm>
              <a:off x="4042650"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70"/>
            <p:cNvSpPr/>
            <p:nvPr/>
          </p:nvSpPr>
          <p:spPr>
            <a:xfrm>
              <a:off x="4699275" y="642025"/>
              <a:ext cx="498000" cy="4305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9" name="Google Shape;779;p70"/>
          <p:cNvGrpSpPr/>
          <p:nvPr/>
        </p:nvGrpSpPr>
        <p:grpSpPr>
          <a:xfrm>
            <a:off x="816502" y="3538579"/>
            <a:ext cx="1163678" cy="63948"/>
            <a:chOff x="3779200" y="1371600"/>
            <a:chExt cx="1992600" cy="109500"/>
          </a:xfrm>
        </p:grpSpPr>
        <p:sp>
          <p:nvSpPr>
            <p:cNvPr id="780" name="Google Shape;780;p70"/>
            <p:cNvSpPr/>
            <p:nvPr/>
          </p:nvSpPr>
          <p:spPr>
            <a:xfrm>
              <a:off x="377920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70"/>
            <p:cNvSpPr/>
            <p:nvPr/>
          </p:nvSpPr>
          <p:spPr>
            <a:xfrm>
              <a:off x="415582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70"/>
            <p:cNvSpPr/>
            <p:nvPr/>
          </p:nvSpPr>
          <p:spPr>
            <a:xfrm>
              <a:off x="453244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70"/>
            <p:cNvSpPr/>
            <p:nvPr/>
          </p:nvSpPr>
          <p:spPr>
            <a:xfrm>
              <a:off x="490906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70"/>
            <p:cNvSpPr/>
            <p:nvPr/>
          </p:nvSpPr>
          <p:spPr>
            <a:xfrm>
              <a:off x="528568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70"/>
            <p:cNvSpPr/>
            <p:nvPr/>
          </p:nvSpPr>
          <p:spPr>
            <a:xfrm>
              <a:off x="5662300" y="1371600"/>
              <a:ext cx="109500" cy="109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86" name="Google Shape;786;p70"/>
          <p:cNvPicPr preferRelativeResize="0"/>
          <p:nvPr/>
        </p:nvPicPr>
        <p:blipFill rotWithShape="1">
          <a:blip r:embed="rId3">
            <a:alphaModFix/>
          </a:blip>
          <a:srcRect l="33717"/>
          <a:stretch/>
        </p:blipFill>
        <p:spPr>
          <a:xfrm>
            <a:off x="5125875" y="783900"/>
            <a:ext cx="3173700" cy="3575700"/>
          </a:xfrm>
          <a:prstGeom prst="snip2DiagRect">
            <a:avLst>
              <a:gd name="adj1" fmla="val 0"/>
              <a:gd name="adj2" fmla="val 16667"/>
            </a:avLst>
          </a:prstGeom>
          <a:noFill/>
          <a:ln>
            <a:noFill/>
          </a:ln>
        </p:spPr>
      </p:pic>
      <p:sp>
        <p:nvSpPr>
          <p:cNvPr id="787" name="Google Shape;787;p70"/>
          <p:cNvSpPr/>
          <p:nvPr/>
        </p:nvSpPr>
        <p:spPr>
          <a:xfrm>
            <a:off x="5350812" y="1028706"/>
            <a:ext cx="3173100" cy="3575400"/>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70"/>
          <p:cNvSpPr/>
          <p:nvPr/>
        </p:nvSpPr>
        <p:spPr>
          <a:xfrm>
            <a:off x="4439662" y="2247393"/>
            <a:ext cx="295463" cy="255416"/>
          </a:xfrm>
          <a:prstGeom prst="snip2DiagRect">
            <a:avLst>
              <a:gd name="adj1" fmla="val 0"/>
              <a:gd name="adj2" fmla="val 32236"/>
            </a:avLst>
          </a:prstGeom>
          <a:noFill/>
          <a:ln w="9525" cap="flat" cmpd="sng">
            <a:solidFill>
              <a:schemeClr val="lt1"/>
            </a:solidFill>
            <a:prstDash val="solid"/>
            <a:round/>
            <a:headEnd type="none" w="sm" len="sm"/>
            <a:tailEnd type="none" w="sm" len="sm"/>
          </a:ln>
          <a:effectLst>
            <a:outerShdw blurRad="100013" algn="bl" rotWithShape="0">
              <a:schemeClr val="lt1">
                <a:alpha val="7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56"/>
        <p:cNvGrpSpPr/>
        <p:nvPr/>
      </p:nvGrpSpPr>
      <p:grpSpPr>
        <a:xfrm>
          <a:off x="0" y="0"/>
          <a:ext cx="0" cy="0"/>
          <a:chOff x="0" y="0"/>
          <a:chExt cx="0" cy="0"/>
        </a:xfrm>
      </p:grpSpPr>
      <p:sp>
        <p:nvSpPr>
          <p:cNvPr id="674" name="Google Shape;674;p64"/>
          <p:cNvSpPr txBox="1">
            <a:spLocks noGrp="1"/>
          </p:cNvSpPr>
          <p:nvPr>
            <p:ph type="title" idx="8"/>
          </p:nvPr>
        </p:nvSpPr>
        <p:spPr>
          <a:xfrm>
            <a:off x="720000" y="437100"/>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2B2B4C"/>
                </a:solidFill>
                <a:latin typeface="+mj-lt"/>
              </a:rPr>
              <a:t>Table of contents</a:t>
            </a:r>
            <a:endParaRPr dirty="0">
              <a:solidFill>
                <a:srgbClr val="2B2B4C"/>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687"/>
        <p:cNvGrpSpPr/>
        <p:nvPr/>
      </p:nvGrpSpPr>
      <p:grpSpPr>
        <a:xfrm>
          <a:off x="0" y="0"/>
          <a:ext cx="0" cy="0"/>
          <a:chOff x="0" y="0"/>
          <a:chExt cx="0" cy="0"/>
        </a:xfrm>
      </p:grpSpPr>
      <p:sp>
        <p:nvSpPr>
          <p:cNvPr id="690" name="Google Shape;690;p65"/>
          <p:cNvSpPr txBox="1">
            <a:spLocks noGrp="1"/>
          </p:cNvSpPr>
          <p:nvPr>
            <p:ph type="title"/>
          </p:nvPr>
        </p:nvSpPr>
        <p:spPr>
          <a:xfrm>
            <a:off x="1204500" y="1289350"/>
            <a:ext cx="45912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2B2B4C"/>
                </a:solidFill>
                <a:latin typeface="+mj-lt"/>
              </a:rPr>
              <a:t>Introduction</a:t>
            </a:r>
            <a:endParaRPr dirty="0">
              <a:solidFill>
                <a:srgbClr val="2B2B4C"/>
              </a:solidFill>
              <a:latin typeface="+mj-lt"/>
            </a:endParaRPr>
          </a:p>
        </p:txBody>
      </p:sp>
      <p:sp>
        <p:nvSpPr>
          <p:cNvPr id="691" name="Google Shape;691;p65"/>
          <p:cNvSpPr txBox="1">
            <a:spLocks noGrp="1"/>
          </p:cNvSpPr>
          <p:nvPr>
            <p:ph type="subTitle" idx="1"/>
          </p:nvPr>
        </p:nvSpPr>
        <p:spPr>
          <a:xfrm>
            <a:off x="1204500" y="2131150"/>
            <a:ext cx="4591200" cy="156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solidFill>
                  <a:srgbClr val="2B2B4C"/>
                </a:solidFill>
                <a:latin typeface="+mj-lt"/>
              </a:rPr>
              <a:t>You can give a brief description of the topic you want to talk about here. For example, if you want to talk about Mercury, you can say that it’s the smallest planet in the entire Solar System</a:t>
            </a:r>
            <a:endParaRPr dirty="0">
              <a:solidFill>
                <a:srgbClr val="2B2B4C"/>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722"/>
        <p:cNvGrpSpPr/>
        <p:nvPr/>
      </p:nvGrpSpPr>
      <p:grpSpPr>
        <a:xfrm>
          <a:off x="0" y="0"/>
          <a:ext cx="0" cy="0"/>
          <a:chOff x="0" y="0"/>
          <a:chExt cx="0" cy="0"/>
        </a:xfrm>
      </p:grpSpPr>
      <p:sp>
        <p:nvSpPr>
          <p:cNvPr id="724" name="Google Shape;724;p67"/>
          <p:cNvSpPr txBox="1">
            <a:spLocks noGrp="1"/>
          </p:cNvSpPr>
          <p:nvPr>
            <p:ph type="title"/>
          </p:nvPr>
        </p:nvSpPr>
        <p:spPr>
          <a:xfrm>
            <a:off x="3297400" y="1839258"/>
            <a:ext cx="4319100" cy="103094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MY" dirty="0">
                <a:solidFill>
                  <a:srgbClr val="2B2B4C"/>
                </a:solidFill>
                <a:latin typeface="+mj-lt"/>
              </a:rPr>
              <a:t>Title</a:t>
            </a:r>
            <a:endParaRPr dirty="0">
              <a:solidFill>
                <a:srgbClr val="2B2B4C"/>
              </a:solidFill>
              <a:latin typeface="+mj-lt"/>
            </a:endParaRPr>
          </a:p>
        </p:txBody>
      </p:sp>
      <p:sp>
        <p:nvSpPr>
          <p:cNvPr id="725" name="Google Shape;725;p67"/>
          <p:cNvSpPr txBox="1">
            <a:spLocks noGrp="1"/>
          </p:cNvSpPr>
          <p:nvPr>
            <p:ph type="subTitle" idx="1"/>
          </p:nvPr>
        </p:nvSpPr>
        <p:spPr>
          <a:xfrm>
            <a:off x="3297400" y="2751084"/>
            <a:ext cx="3068700" cy="71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solidFill>
                  <a:srgbClr val="2B2B4C"/>
                </a:solidFill>
                <a:latin typeface="+mj-lt"/>
              </a:rPr>
              <a:t>You can enter a subtitle here if you need it</a:t>
            </a:r>
            <a:endParaRPr dirty="0">
              <a:solidFill>
                <a:srgbClr val="2B2B4C"/>
              </a:solidFill>
              <a:latin typeface="+mj-lt"/>
            </a:endParaRPr>
          </a:p>
        </p:txBody>
      </p:sp>
      <p:sp>
        <p:nvSpPr>
          <p:cNvPr id="726" name="Google Shape;726;p67"/>
          <p:cNvSpPr txBox="1">
            <a:spLocks noGrp="1"/>
          </p:cNvSpPr>
          <p:nvPr>
            <p:ph type="title" idx="2"/>
          </p:nvPr>
        </p:nvSpPr>
        <p:spPr>
          <a:xfrm>
            <a:off x="1527500" y="2146350"/>
            <a:ext cx="16395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rgbClr val="2B2B4C"/>
                </a:solidFill>
                <a:latin typeface="+mj-lt"/>
              </a:rPr>
              <a:t>01</a:t>
            </a:r>
            <a:endParaRPr dirty="0">
              <a:solidFill>
                <a:srgbClr val="2B2B4C"/>
              </a:solidFill>
              <a:latin typeface="+mj-lt"/>
            </a:endParaRPr>
          </a:p>
        </p:txBody>
      </p:sp>
    </p:spTree>
  </p:cSld>
  <p:clrMapOvr>
    <a:masterClrMapping/>
  </p:clrMapOvr>
</p:sld>
</file>

<file path=ppt/theme/theme1.xml><?xml version="1.0" encoding="utf-8"?>
<a:theme xmlns:a="http://schemas.openxmlformats.org/drawingml/2006/main" name="Korean AI Agency Pitch Deck XL by Slidesgo">
  <a:themeElements>
    <a:clrScheme name="Simple Light">
      <a:dk1>
        <a:srgbClr val="000328"/>
      </a:dk1>
      <a:lt1>
        <a:srgbClr val="FFFFFF"/>
      </a:lt1>
      <a:dk2>
        <a:srgbClr val="E0A9A8"/>
      </a:dk2>
      <a:lt2>
        <a:srgbClr val="005C8F"/>
      </a:lt2>
      <a:accent1>
        <a:srgbClr val="6128F6"/>
      </a:accent1>
      <a:accent2>
        <a:srgbClr val="5C659B"/>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92</Words>
  <Application>Microsoft Office PowerPoint</Application>
  <PresentationFormat>On-screen Show (16:9)</PresentationFormat>
  <Paragraphs>12</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IBM Plex Sans Medium</vt:lpstr>
      <vt:lpstr>Arial</vt:lpstr>
      <vt:lpstr>Open Sans</vt:lpstr>
      <vt:lpstr>IBM Plex Sans</vt:lpstr>
      <vt:lpstr>Korean AI Agency Pitch Deck XL by Slidesgo</vt:lpstr>
      <vt:lpstr>Title AI Agency Pitch Deck</vt:lpstr>
      <vt:lpstr>A picture always reinforces the concept</vt:lpstr>
      <vt:lpstr>Table of contents</vt:lpstr>
      <vt:lpstr>Introduction</vt:lpstr>
      <vt:lpstr>Title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AI Agency Pitch Deck</dc:title>
  <dc:creator>ADRI IZZAT</dc:creator>
  <cp:lastModifiedBy>MOHD ADRI IZZAT BIN HAMDAN</cp:lastModifiedBy>
  <cp:revision>2</cp:revision>
  <dcterms:modified xsi:type="dcterms:W3CDTF">2023-07-12T03:42:01Z</dcterms:modified>
</cp:coreProperties>
</file>